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32.xml" ContentType="application/vnd.openxmlformats-officedocument.presentationml.notesSlide+xml"/>
  <Override PartName="/ppt/tags/tag5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57"/>
  </p:notesMasterIdLst>
  <p:sldIdLst>
    <p:sldId id="2076138295" r:id="rId7"/>
    <p:sldId id="2076138301" r:id="rId8"/>
    <p:sldId id="2076138325" r:id="rId9"/>
    <p:sldId id="2076138326" r:id="rId10"/>
    <p:sldId id="10052" r:id="rId11"/>
    <p:sldId id="2076138349" r:id="rId12"/>
    <p:sldId id="2076138347" r:id="rId13"/>
    <p:sldId id="2076138348" r:id="rId14"/>
    <p:sldId id="2076138340" r:id="rId15"/>
    <p:sldId id="2076138350" r:id="rId16"/>
    <p:sldId id="2076138351" r:id="rId17"/>
    <p:sldId id="2076138337" r:id="rId18"/>
    <p:sldId id="2076138341" r:id="rId19"/>
    <p:sldId id="2076138338" r:id="rId20"/>
    <p:sldId id="2076138339" r:id="rId21"/>
    <p:sldId id="2076138352" r:id="rId22"/>
    <p:sldId id="2076138353" r:id="rId23"/>
    <p:sldId id="2076138354" r:id="rId24"/>
    <p:sldId id="2076138342" r:id="rId25"/>
    <p:sldId id="2076138343" r:id="rId26"/>
    <p:sldId id="2076138344" r:id="rId27"/>
    <p:sldId id="2076138345" r:id="rId28"/>
    <p:sldId id="2076138346" r:id="rId29"/>
    <p:sldId id="2076138331" r:id="rId30"/>
    <p:sldId id="2076138332" r:id="rId31"/>
    <p:sldId id="2076138330" r:id="rId32"/>
    <p:sldId id="2076138302" r:id="rId33"/>
    <p:sldId id="1370" r:id="rId34"/>
    <p:sldId id="2076138334" r:id="rId35"/>
    <p:sldId id="2076138335" r:id="rId36"/>
    <p:sldId id="2076138336" r:id="rId37"/>
    <p:sldId id="2076138328" r:id="rId38"/>
    <p:sldId id="2076137739" r:id="rId39"/>
    <p:sldId id="2076138310" r:id="rId40"/>
    <p:sldId id="2076138308" r:id="rId41"/>
    <p:sldId id="2449" r:id="rId42"/>
    <p:sldId id="2076137914" r:id="rId43"/>
    <p:sldId id="2452" r:id="rId44"/>
    <p:sldId id="2076138312" r:id="rId45"/>
    <p:sldId id="1387" r:id="rId46"/>
    <p:sldId id="1385" r:id="rId47"/>
    <p:sldId id="2076138305" r:id="rId48"/>
    <p:sldId id="2076138306" r:id="rId49"/>
    <p:sldId id="2076138270" r:id="rId50"/>
    <p:sldId id="2076138208" r:id="rId51"/>
    <p:sldId id="2076138271" r:id="rId52"/>
    <p:sldId id="2076138209" r:id="rId53"/>
    <p:sldId id="2076138236" r:id="rId54"/>
    <p:sldId id="2076138225" r:id="rId55"/>
    <p:sldId id="207613822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076138349"/>
            <p14:sldId id="2076138347"/>
            <p14:sldId id="2076138348"/>
            <p14:sldId id="2076138340"/>
            <p14:sldId id="2076138350"/>
            <p14:sldId id="2076138351"/>
            <p14:sldId id="2076138337"/>
            <p14:sldId id="2076138341"/>
            <p14:sldId id="2076138338"/>
            <p14:sldId id="2076138339"/>
            <p14:sldId id="2076138352"/>
            <p14:sldId id="2076138353"/>
            <p14:sldId id="2076138354"/>
            <p14:sldId id="2076138342"/>
            <p14:sldId id="2076138343"/>
            <p14:sldId id="2076138344"/>
            <p14:sldId id="2076138345"/>
            <p14:sldId id="2076138346"/>
            <p14:sldId id="2076138331"/>
            <p14:sldId id="2076138332"/>
            <p14:sldId id="2076138330"/>
            <p14:sldId id="2076138302"/>
            <p14:sldId id="1370"/>
            <p14:sldId id="2076138334"/>
            <p14:sldId id="2076138335"/>
            <p14:sldId id="2076138336"/>
            <p14:sldId id="2076138328"/>
            <p14:sldId id="2076137739"/>
            <p14:sldId id="2076138310"/>
            <p14:sldId id="2076138308"/>
            <p14:sldId id="2449"/>
            <p14:sldId id="2076137914"/>
            <p14:sldId id="2452"/>
            <p14:sldId id="207613831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67" d="100"/>
          <a:sy n="67" d="100"/>
        </p:scale>
        <p:origin x="48" y="73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5/31/2021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a:t>
            </a:r>
            <a:r>
              <a:rPr lang="en-US"/>
              <a:t>with Azure Sentinel</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5/31/2021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1434888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6.xml"/><Relationship Id="rId5" Type="http://schemas.openxmlformats.org/officeDocument/2006/relationships/image" Target="../media/image29.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3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7.xml"/><Relationship Id="rId5" Type="http://schemas.openxmlformats.org/officeDocument/2006/relationships/image" Target="../media/image34.sv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png"/><Relationship Id="rId1" Type="http://schemas.openxmlformats.org/officeDocument/2006/relationships/slideLayout" Target="../slideLayouts/slideLayout4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636147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7071794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80063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95990802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14208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666251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4840593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6556541" cy="1629292"/>
          </a:xfrm>
        </p:spPr>
        <p:txBody>
          <a:bodyPr/>
          <a:lstStyle/>
          <a:p>
            <a:r>
              <a:rPr lang="en-US" dirty="0"/>
              <a:t>Azure Sentinel + Azure Defender</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Troubleshooting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6154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5218669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Product Integration</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Product Integration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Hunting</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6548</TotalTime>
  <Words>1531</Words>
  <Application>Microsoft Office PowerPoint</Application>
  <PresentationFormat>Widescreen</PresentationFormat>
  <Paragraphs>376</Paragraphs>
  <Slides>50</Slides>
  <Notes>36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50</vt:i4>
      </vt:variant>
    </vt:vector>
  </HeadingPairs>
  <TitlesOfParts>
    <vt:vector size="61"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Azure Defender + Azure Sentinel Better Together!  Day 2</vt:lpstr>
      <vt:lpstr>PowerPoint Presentation</vt:lpstr>
      <vt:lpstr>Azure Sentinel + Azure Defender Better Together!</vt:lpstr>
      <vt:lpstr>Azure Sentinel</vt:lpstr>
      <vt:lpstr>Azure Sentinel</vt:lpstr>
      <vt:lpstr>PowerPoint Presentation</vt:lpstr>
      <vt:lpstr>Azure Sentinel vs Azure Security Center with Azure Defender</vt:lpstr>
      <vt:lpstr>Azure Sentinel</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Threat Intelligence</vt:lpstr>
      <vt:lpstr>Azure Sentinel – Analytics</vt:lpstr>
      <vt:lpstr>Azure Sentinel – Automation</vt:lpstr>
      <vt:lpstr>Azure Sentinel – SIEM Integration</vt:lpstr>
      <vt:lpstr>Security Operations Center</vt:lpstr>
      <vt:lpstr>Security Operations Center</vt:lpstr>
      <vt:lpstr>PowerPoint Presentation</vt:lpstr>
      <vt:lpstr>PowerPoint Presentation</vt:lpstr>
      <vt:lpstr>Better together!</vt:lpstr>
      <vt:lpstr>End to End Investigations</vt:lpstr>
      <vt:lpstr>Troubleshooting</vt:lpstr>
      <vt:lpstr>KQL Unions</vt:lpstr>
      <vt:lpstr>Product Integration</vt:lpstr>
      <vt:lpstr>Product Integration</vt:lpstr>
      <vt:lpstr>Hunting</vt:lpstr>
      <vt:lpstr>Hunting</vt:lpstr>
      <vt:lpstr>Pop Quiz</vt:lpstr>
      <vt:lpstr>Best Practices</vt:lpstr>
      <vt:lpstr>Question…</vt:lpstr>
      <vt:lpstr>Best Practices</vt:lpstr>
      <vt:lpstr>PowerPoint Presentation</vt:lpstr>
      <vt:lpstr>Breakout Activity:  Data Lake Design &amp; Security Considerations </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249</cp:revision>
  <dcterms:created xsi:type="dcterms:W3CDTF">2020-05-01T23:34:12Z</dcterms:created>
  <dcterms:modified xsi:type="dcterms:W3CDTF">2021-05-31T21:15:29Z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